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61"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94660"/>
  </p:normalViewPr>
  <p:slideViewPr>
    <p:cSldViewPr snapToGrid="0">
      <p:cViewPr varScale="1">
        <p:scale>
          <a:sx n="74" d="100"/>
          <a:sy n="74" d="100"/>
        </p:scale>
        <p:origin x="1176" y="294"/>
      </p:cViewPr>
      <p:guideLst/>
    </p:cSldViewPr>
  </p:slideViewPr>
  <p:notesTextViewPr>
    <p:cViewPr>
      <p:scale>
        <a:sx n="1" d="1"/>
        <a:sy n="1" d="1"/>
      </p:scale>
      <p:origin x="0" y="-36"/>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DB1271-450E-4243-8E11-443FB1259039}" type="datetimeFigureOut">
              <a:rPr lang="en-US" smtClean="0"/>
              <a:t>10/9/2025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9289EE-4233-41B8-B6A5-137FD1A5572D}" type="slidenum">
              <a:rPr lang="en-US" smtClean="0"/>
              <a:t>‹#›</a:t>
            </a:fld>
            <a:endParaRPr lang="en-US"/>
          </a:p>
        </p:txBody>
      </p:sp>
    </p:spTree>
    <p:extLst>
      <p:ext uri="{BB962C8B-B14F-4D97-AF65-F5344CB8AC3E}">
        <p14:creationId xmlns:p14="http://schemas.microsoft.com/office/powerpoint/2010/main" val="36539889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how the home/landing page upper panel should be designed and pixel coded. The 9 Flash Menu Item colors mix should be of Royal Colors Codes.</a:t>
            </a:r>
          </a:p>
        </p:txBody>
      </p:sp>
      <p:sp>
        <p:nvSpPr>
          <p:cNvPr id="4" name="Slide Number Placeholder 3"/>
          <p:cNvSpPr>
            <a:spLocks noGrp="1"/>
          </p:cNvSpPr>
          <p:nvPr>
            <p:ph type="sldNum" sz="quarter" idx="5"/>
          </p:nvPr>
        </p:nvSpPr>
        <p:spPr/>
        <p:txBody>
          <a:bodyPr/>
          <a:lstStyle/>
          <a:p>
            <a:fld id="{6B9289EE-4233-41B8-B6A5-137FD1A5572D}" type="slidenum">
              <a:rPr lang="en-US" smtClean="0"/>
              <a:t>1</a:t>
            </a:fld>
            <a:endParaRPr lang="en-US"/>
          </a:p>
        </p:txBody>
      </p:sp>
    </p:spTree>
    <p:extLst>
      <p:ext uri="{BB962C8B-B14F-4D97-AF65-F5344CB8AC3E}">
        <p14:creationId xmlns:p14="http://schemas.microsoft.com/office/powerpoint/2010/main" val="4096321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home-landing page 3 panels presentation. Each of the 6 product panels will have redirection-hyperlink project video/flip e-book presentation and each presentation will have </a:t>
            </a:r>
            <a:r>
              <a:rPr lang="en-US" dirty="0" err="1"/>
              <a:t>hyplerlink</a:t>
            </a:r>
            <a:r>
              <a:rPr lang="en-US" dirty="0"/>
              <a:t> click to add to card for purchase.</a:t>
            </a:r>
          </a:p>
        </p:txBody>
      </p:sp>
      <p:sp>
        <p:nvSpPr>
          <p:cNvPr id="4" name="Slide Number Placeholder 3"/>
          <p:cNvSpPr>
            <a:spLocks noGrp="1"/>
          </p:cNvSpPr>
          <p:nvPr>
            <p:ph type="sldNum" sz="quarter" idx="5"/>
          </p:nvPr>
        </p:nvSpPr>
        <p:spPr/>
        <p:txBody>
          <a:bodyPr/>
          <a:lstStyle/>
          <a:p>
            <a:fld id="{6B9289EE-4233-41B8-B6A5-137FD1A5572D}" type="slidenum">
              <a:rPr lang="en-US" smtClean="0"/>
              <a:t>2</a:t>
            </a:fld>
            <a:endParaRPr lang="en-US"/>
          </a:p>
        </p:txBody>
      </p:sp>
    </p:spTree>
    <p:extLst>
      <p:ext uri="{BB962C8B-B14F-4D97-AF65-F5344CB8AC3E}">
        <p14:creationId xmlns:p14="http://schemas.microsoft.com/office/powerpoint/2010/main" val="648060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same home-landing page example for when a visitor click on the small hamburger menu icon, it will show the entire hamburger menu drop down so visitor can see every product and services the Website present and each of  the hamburger menu Item will be a hyperlink-redirection to the panel-page information. The bottom panel flash </a:t>
            </a:r>
            <a:r>
              <a:rPr lang="en-US" dirty="0" err="1"/>
              <a:t>menue</a:t>
            </a:r>
            <a:r>
              <a:rPr lang="en-US" dirty="0"/>
              <a:t> items should be added to the </a:t>
            </a:r>
            <a:r>
              <a:rPr lang="en-US" dirty="0" err="1"/>
              <a:t>hamberger</a:t>
            </a:r>
            <a:r>
              <a:rPr lang="en-US" dirty="0"/>
              <a:t> menu with perfect design on the bottom of the hamburger menu.</a:t>
            </a:r>
          </a:p>
        </p:txBody>
      </p:sp>
      <p:sp>
        <p:nvSpPr>
          <p:cNvPr id="4" name="Slide Number Placeholder 3"/>
          <p:cNvSpPr>
            <a:spLocks noGrp="1"/>
          </p:cNvSpPr>
          <p:nvPr>
            <p:ph type="sldNum" sz="quarter" idx="5"/>
          </p:nvPr>
        </p:nvSpPr>
        <p:spPr/>
        <p:txBody>
          <a:bodyPr/>
          <a:lstStyle/>
          <a:p>
            <a:fld id="{6B9289EE-4233-41B8-B6A5-137FD1A5572D}" type="slidenum">
              <a:rPr lang="en-US" smtClean="0"/>
              <a:t>3</a:t>
            </a:fld>
            <a:endParaRPr lang="en-US"/>
          </a:p>
        </p:txBody>
      </p:sp>
    </p:spTree>
    <p:extLst>
      <p:ext uri="{BB962C8B-B14F-4D97-AF65-F5344CB8AC3E}">
        <p14:creationId xmlns:p14="http://schemas.microsoft.com/office/powerpoint/2010/main" val="6753369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Arabic text KALIMA should be designed and coded as transparent as an abstract readable image that must embedded-sandwiched between the ocean water, and it must be on the upper and lower panel perfect.</a:t>
            </a:r>
          </a:p>
        </p:txBody>
      </p:sp>
      <p:sp>
        <p:nvSpPr>
          <p:cNvPr id="4" name="Slide Number Placeholder 3"/>
          <p:cNvSpPr>
            <a:spLocks noGrp="1"/>
          </p:cNvSpPr>
          <p:nvPr>
            <p:ph type="sldNum" sz="quarter" idx="5"/>
          </p:nvPr>
        </p:nvSpPr>
        <p:spPr/>
        <p:txBody>
          <a:bodyPr/>
          <a:lstStyle/>
          <a:p>
            <a:fld id="{6B9289EE-4233-41B8-B6A5-137FD1A5572D}" type="slidenum">
              <a:rPr lang="en-US" smtClean="0"/>
              <a:t>4</a:t>
            </a:fld>
            <a:endParaRPr lang="en-US"/>
          </a:p>
        </p:txBody>
      </p:sp>
    </p:spTree>
    <p:extLst>
      <p:ext uri="{BB962C8B-B14F-4D97-AF65-F5344CB8AC3E}">
        <p14:creationId xmlns:p14="http://schemas.microsoft.com/office/powerpoint/2010/main" val="23178515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how I came up with the hamburger drop down flash menu creative Idea that is also a dropdown menu for each of the 9 pages titles on the upper panel. Each menu if clicked by the visitor will show exactly the products-services associated with the menu. Ang again majority of dropdown link information is </a:t>
            </a:r>
            <a:r>
              <a:rPr lang="en-US"/>
              <a:t>the same.</a:t>
            </a:r>
            <a:endParaRPr lang="en-US" dirty="0"/>
          </a:p>
        </p:txBody>
      </p:sp>
      <p:sp>
        <p:nvSpPr>
          <p:cNvPr id="4" name="Slide Number Placeholder 3"/>
          <p:cNvSpPr>
            <a:spLocks noGrp="1"/>
          </p:cNvSpPr>
          <p:nvPr>
            <p:ph type="sldNum" sz="quarter" idx="5"/>
          </p:nvPr>
        </p:nvSpPr>
        <p:spPr/>
        <p:txBody>
          <a:bodyPr/>
          <a:lstStyle/>
          <a:p>
            <a:fld id="{6B9289EE-4233-41B8-B6A5-137FD1A5572D}" type="slidenum">
              <a:rPr lang="en-US" smtClean="0"/>
              <a:t>5</a:t>
            </a:fld>
            <a:endParaRPr lang="en-US"/>
          </a:p>
        </p:txBody>
      </p:sp>
    </p:spTree>
    <p:extLst>
      <p:ext uri="{BB962C8B-B14F-4D97-AF65-F5344CB8AC3E}">
        <p14:creationId xmlns:p14="http://schemas.microsoft.com/office/powerpoint/2010/main" val="28774964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672C2-E3D9-2851-DE0F-AB1E92BF7D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DA5BEDF-9BA5-1A73-A690-8AF928F6B6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9A58BA-9363-F642-F675-435048BECDD9}"/>
              </a:ext>
            </a:extLst>
          </p:cNvPr>
          <p:cNvSpPr>
            <a:spLocks noGrp="1"/>
          </p:cNvSpPr>
          <p:nvPr>
            <p:ph type="dt" sz="half" idx="10"/>
          </p:nvPr>
        </p:nvSpPr>
        <p:spPr/>
        <p:txBody>
          <a:bodyPr/>
          <a:lstStyle/>
          <a:p>
            <a:fld id="{0FDD08BC-0F95-406B-BB81-E7B22DDD65B6}" type="datetimeFigureOut">
              <a:rPr lang="en-US" smtClean="0"/>
              <a:t>10/9/2025</a:t>
            </a:fld>
            <a:endParaRPr lang="en-US"/>
          </a:p>
        </p:txBody>
      </p:sp>
      <p:sp>
        <p:nvSpPr>
          <p:cNvPr id="5" name="Footer Placeholder 4">
            <a:extLst>
              <a:ext uri="{FF2B5EF4-FFF2-40B4-BE49-F238E27FC236}">
                <a16:creationId xmlns:a16="http://schemas.microsoft.com/office/drawing/2014/main" id="{A7D361A2-4AF3-520C-3AAE-77F6D72890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F629D-EAC0-E87A-8266-9D978F17F67D}"/>
              </a:ext>
            </a:extLst>
          </p:cNvPr>
          <p:cNvSpPr>
            <a:spLocks noGrp="1"/>
          </p:cNvSpPr>
          <p:nvPr>
            <p:ph type="sldNum" sz="quarter" idx="12"/>
          </p:nvPr>
        </p:nvSpPr>
        <p:spPr/>
        <p:txBody>
          <a:bodyPr/>
          <a:lstStyle/>
          <a:p>
            <a:fld id="{FC290090-1014-4480-8386-09FA580C3A28}" type="slidenum">
              <a:rPr lang="en-US" smtClean="0"/>
              <a:t>‹#›</a:t>
            </a:fld>
            <a:endParaRPr lang="en-US"/>
          </a:p>
        </p:txBody>
      </p:sp>
    </p:spTree>
    <p:extLst>
      <p:ext uri="{BB962C8B-B14F-4D97-AF65-F5344CB8AC3E}">
        <p14:creationId xmlns:p14="http://schemas.microsoft.com/office/powerpoint/2010/main" val="2279829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56CAA-99EA-9987-7EA3-BD7D053060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81C02-559C-9D4F-590F-D807EF051C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FC22BF-3C25-4C47-ADED-376D762BED5F}"/>
              </a:ext>
            </a:extLst>
          </p:cNvPr>
          <p:cNvSpPr>
            <a:spLocks noGrp="1"/>
          </p:cNvSpPr>
          <p:nvPr>
            <p:ph type="dt" sz="half" idx="10"/>
          </p:nvPr>
        </p:nvSpPr>
        <p:spPr/>
        <p:txBody>
          <a:bodyPr/>
          <a:lstStyle/>
          <a:p>
            <a:fld id="{0FDD08BC-0F95-406B-BB81-E7B22DDD65B6}" type="datetimeFigureOut">
              <a:rPr lang="en-US" smtClean="0"/>
              <a:t>10/9/2025</a:t>
            </a:fld>
            <a:endParaRPr lang="en-US"/>
          </a:p>
        </p:txBody>
      </p:sp>
      <p:sp>
        <p:nvSpPr>
          <p:cNvPr id="5" name="Footer Placeholder 4">
            <a:extLst>
              <a:ext uri="{FF2B5EF4-FFF2-40B4-BE49-F238E27FC236}">
                <a16:creationId xmlns:a16="http://schemas.microsoft.com/office/drawing/2014/main" id="{2822D7D0-A1CC-4CC9-564B-1BEB42E570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0361F-9113-1CBB-E30D-AC10C9EACA0E}"/>
              </a:ext>
            </a:extLst>
          </p:cNvPr>
          <p:cNvSpPr>
            <a:spLocks noGrp="1"/>
          </p:cNvSpPr>
          <p:nvPr>
            <p:ph type="sldNum" sz="quarter" idx="12"/>
          </p:nvPr>
        </p:nvSpPr>
        <p:spPr/>
        <p:txBody>
          <a:bodyPr/>
          <a:lstStyle/>
          <a:p>
            <a:fld id="{FC290090-1014-4480-8386-09FA580C3A28}" type="slidenum">
              <a:rPr lang="en-US" smtClean="0"/>
              <a:t>‹#›</a:t>
            </a:fld>
            <a:endParaRPr lang="en-US"/>
          </a:p>
        </p:txBody>
      </p:sp>
    </p:spTree>
    <p:extLst>
      <p:ext uri="{BB962C8B-B14F-4D97-AF65-F5344CB8AC3E}">
        <p14:creationId xmlns:p14="http://schemas.microsoft.com/office/powerpoint/2010/main" val="2682424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412126-6992-9823-32AF-37B863C1D18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AF5395-F966-3CCD-1D3A-F14C54F5DE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1CB014-D3CC-2729-5805-339615458A7F}"/>
              </a:ext>
            </a:extLst>
          </p:cNvPr>
          <p:cNvSpPr>
            <a:spLocks noGrp="1"/>
          </p:cNvSpPr>
          <p:nvPr>
            <p:ph type="dt" sz="half" idx="10"/>
          </p:nvPr>
        </p:nvSpPr>
        <p:spPr/>
        <p:txBody>
          <a:bodyPr/>
          <a:lstStyle/>
          <a:p>
            <a:fld id="{0FDD08BC-0F95-406B-BB81-E7B22DDD65B6}" type="datetimeFigureOut">
              <a:rPr lang="en-US" smtClean="0"/>
              <a:t>10/9/2025</a:t>
            </a:fld>
            <a:endParaRPr lang="en-US"/>
          </a:p>
        </p:txBody>
      </p:sp>
      <p:sp>
        <p:nvSpPr>
          <p:cNvPr id="5" name="Footer Placeholder 4">
            <a:extLst>
              <a:ext uri="{FF2B5EF4-FFF2-40B4-BE49-F238E27FC236}">
                <a16:creationId xmlns:a16="http://schemas.microsoft.com/office/drawing/2014/main" id="{C45D2739-10DC-6001-5EE5-5D2D7CDA67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52C11B-A579-1D36-1FB3-8E90BBE737D5}"/>
              </a:ext>
            </a:extLst>
          </p:cNvPr>
          <p:cNvSpPr>
            <a:spLocks noGrp="1"/>
          </p:cNvSpPr>
          <p:nvPr>
            <p:ph type="sldNum" sz="quarter" idx="12"/>
          </p:nvPr>
        </p:nvSpPr>
        <p:spPr/>
        <p:txBody>
          <a:bodyPr/>
          <a:lstStyle/>
          <a:p>
            <a:fld id="{FC290090-1014-4480-8386-09FA580C3A28}" type="slidenum">
              <a:rPr lang="en-US" smtClean="0"/>
              <a:t>‹#›</a:t>
            </a:fld>
            <a:endParaRPr lang="en-US"/>
          </a:p>
        </p:txBody>
      </p:sp>
    </p:spTree>
    <p:extLst>
      <p:ext uri="{BB962C8B-B14F-4D97-AF65-F5344CB8AC3E}">
        <p14:creationId xmlns:p14="http://schemas.microsoft.com/office/powerpoint/2010/main" val="3204411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A285E-EBF7-BB84-A4EC-791F7AEBF5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0DF8DE-0563-D34A-A0F4-1AB3038747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1323E4-144C-DCCB-F55C-20FA5D569EF5}"/>
              </a:ext>
            </a:extLst>
          </p:cNvPr>
          <p:cNvSpPr>
            <a:spLocks noGrp="1"/>
          </p:cNvSpPr>
          <p:nvPr>
            <p:ph type="dt" sz="half" idx="10"/>
          </p:nvPr>
        </p:nvSpPr>
        <p:spPr/>
        <p:txBody>
          <a:bodyPr/>
          <a:lstStyle/>
          <a:p>
            <a:fld id="{0FDD08BC-0F95-406B-BB81-E7B22DDD65B6}" type="datetimeFigureOut">
              <a:rPr lang="en-US" smtClean="0"/>
              <a:t>10/9/2025</a:t>
            </a:fld>
            <a:endParaRPr lang="en-US"/>
          </a:p>
        </p:txBody>
      </p:sp>
      <p:sp>
        <p:nvSpPr>
          <p:cNvPr id="5" name="Footer Placeholder 4">
            <a:extLst>
              <a:ext uri="{FF2B5EF4-FFF2-40B4-BE49-F238E27FC236}">
                <a16:creationId xmlns:a16="http://schemas.microsoft.com/office/drawing/2014/main" id="{DBAADAD3-DEEB-74C4-3557-C24D3739BB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0A32E0-FA1C-EFDB-CD59-6194CD9FA8AE}"/>
              </a:ext>
            </a:extLst>
          </p:cNvPr>
          <p:cNvSpPr>
            <a:spLocks noGrp="1"/>
          </p:cNvSpPr>
          <p:nvPr>
            <p:ph type="sldNum" sz="quarter" idx="12"/>
          </p:nvPr>
        </p:nvSpPr>
        <p:spPr/>
        <p:txBody>
          <a:bodyPr/>
          <a:lstStyle/>
          <a:p>
            <a:fld id="{FC290090-1014-4480-8386-09FA580C3A28}" type="slidenum">
              <a:rPr lang="en-US" smtClean="0"/>
              <a:t>‹#›</a:t>
            </a:fld>
            <a:endParaRPr lang="en-US"/>
          </a:p>
        </p:txBody>
      </p:sp>
    </p:spTree>
    <p:extLst>
      <p:ext uri="{BB962C8B-B14F-4D97-AF65-F5344CB8AC3E}">
        <p14:creationId xmlns:p14="http://schemas.microsoft.com/office/powerpoint/2010/main" val="730564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BD72C-7B9C-082E-585F-975D88F877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44C684C-6FA5-E0E1-61EC-CB610441D5D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F5EB30-7871-B355-CD30-0430061CD855}"/>
              </a:ext>
            </a:extLst>
          </p:cNvPr>
          <p:cNvSpPr>
            <a:spLocks noGrp="1"/>
          </p:cNvSpPr>
          <p:nvPr>
            <p:ph type="dt" sz="half" idx="10"/>
          </p:nvPr>
        </p:nvSpPr>
        <p:spPr/>
        <p:txBody>
          <a:bodyPr/>
          <a:lstStyle/>
          <a:p>
            <a:fld id="{0FDD08BC-0F95-406B-BB81-E7B22DDD65B6}" type="datetimeFigureOut">
              <a:rPr lang="en-US" smtClean="0"/>
              <a:t>10/9/2025</a:t>
            </a:fld>
            <a:endParaRPr lang="en-US"/>
          </a:p>
        </p:txBody>
      </p:sp>
      <p:sp>
        <p:nvSpPr>
          <p:cNvPr id="5" name="Footer Placeholder 4">
            <a:extLst>
              <a:ext uri="{FF2B5EF4-FFF2-40B4-BE49-F238E27FC236}">
                <a16:creationId xmlns:a16="http://schemas.microsoft.com/office/drawing/2014/main" id="{FAA71622-CF3D-0398-2B42-0091C5B30C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6DC0C3-9255-E442-72F9-6B15867464DC}"/>
              </a:ext>
            </a:extLst>
          </p:cNvPr>
          <p:cNvSpPr>
            <a:spLocks noGrp="1"/>
          </p:cNvSpPr>
          <p:nvPr>
            <p:ph type="sldNum" sz="quarter" idx="12"/>
          </p:nvPr>
        </p:nvSpPr>
        <p:spPr/>
        <p:txBody>
          <a:bodyPr/>
          <a:lstStyle/>
          <a:p>
            <a:fld id="{FC290090-1014-4480-8386-09FA580C3A28}" type="slidenum">
              <a:rPr lang="en-US" smtClean="0"/>
              <a:t>‹#›</a:t>
            </a:fld>
            <a:endParaRPr lang="en-US"/>
          </a:p>
        </p:txBody>
      </p:sp>
    </p:spTree>
    <p:extLst>
      <p:ext uri="{BB962C8B-B14F-4D97-AF65-F5344CB8AC3E}">
        <p14:creationId xmlns:p14="http://schemas.microsoft.com/office/powerpoint/2010/main" val="3215984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B5408-EFD3-4125-E028-602719538A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C4DB12-7FDC-0B79-4139-56914C0215A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5024BB9-8A33-40AC-BBF3-2CE63FC7C8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C8E222-5A14-94F3-6097-B588DE81B5AC}"/>
              </a:ext>
            </a:extLst>
          </p:cNvPr>
          <p:cNvSpPr>
            <a:spLocks noGrp="1"/>
          </p:cNvSpPr>
          <p:nvPr>
            <p:ph type="dt" sz="half" idx="10"/>
          </p:nvPr>
        </p:nvSpPr>
        <p:spPr/>
        <p:txBody>
          <a:bodyPr/>
          <a:lstStyle/>
          <a:p>
            <a:fld id="{0FDD08BC-0F95-406B-BB81-E7B22DDD65B6}" type="datetimeFigureOut">
              <a:rPr lang="en-US" smtClean="0"/>
              <a:t>10/9/2025</a:t>
            </a:fld>
            <a:endParaRPr lang="en-US"/>
          </a:p>
        </p:txBody>
      </p:sp>
      <p:sp>
        <p:nvSpPr>
          <p:cNvPr id="6" name="Footer Placeholder 5">
            <a:extLst>
              <a:ext uri="{FF2B5EF4-FFF2-40B4-BE49-F238E27FC236}">
                <a16:creationId xmlns:a16="http://schemas.microsoft.com/office/drawing/2014/main" id="{2F689701-BEC1-0008-6780-5B082EA7B1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73F86D-2F7D-7F67-751E-2847423F8904}"/>
              </a:ext>
            </a:extLst>
          </p:cNvPr>
          <p:cNvSpPr>
            <a:spLocks noGrp="1"/>
          </p:cNvSpPr>
          <p:nvPr>
            <p:ph type="sldNum" sz="quarter" idx="12"/>
          </p:nvPr>
        </p:nvSpPr>
        <p:spPr/>
        <p:txBody>
          <a:bodyPr/>
          <a:lstStyle/>
          <a:p>
            <a:fld id="{FC290090-1014-4480-8386-09FA580C3A28}" type="slidenum">
              <a:rPr lang="en-US" smtClean="0"/>
              <a:t>‹#›</a:t>
            </a:fld>
            <a:endParaRPr lang="en-US"/>
          </a:p>
        </p:txBody>
      </p:sp>
    </p:spTree>
    <p:extLst>
      <p:ext uri="{BB962C8B-B14F-4D97-AF65-F5344CB8AC3E}">
        <p14:creationId xmlns:p14="http://schemas.microsoft.com/office/powerpoint/2010/main" val="1417977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4D995-3B21-F7C0-0515-5B691F5C90A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114DF82-2BD2-B5DF-878D-5629A0EBB4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BCDA5A-4633-CFDC-3DA8-092BF842818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138D674-A872-7C12-F544-9774EA56A9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53B40C3-3CC7-7931-C770-02DE763DC6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5C0386D-EFE5-8E82-CB2E-E289AF8A8B90}"/>
              </a:ext>
            </a:extLst>
          </p:cNvPr>
          <p:cNvSpPr>
            <a:spLocks noGrp="1"/>
          </p:cNvSpPr>
          <p:nvPr>
            <p:ph type="dt" sz="half" idx="10"/>
          </p:nvPr>
        </p:nvSpPr>
        <p:spPr/>
        <p:txBody>
          <a:bodyPr/>
          <a:lstStyle/>
          <a:p>
            <a:fld id="{0FDD08BC-0F95-406B-BB81-E7B22DDD65B6}" type="datetimeFigureOut">
              <a:rPr lang="en-US" smtClean="0"/>
              <a:t>10/9/2025</a:t>
            </a:fld>
            <a:endParaRPr lang="en-US"/>
          </a:p>
        </p:txBody>
      </p:sp>
      <p:sp>
        <p:nvSpPr>
          <p:cNvPr id="8" name="Footer Placeholder 7">
            <a:extLst>
              <a:ext uri="{FF2B5EF4-FFF2-40B4-BE49-F238E27FC236}">
                <a16:creationId xmlns:a16="http://schemas.microsoft.com/office/drawing/2014/main" id="{E62F3447-AC67-32C8-2A1D-1F92DC68416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9D5DC5-E46A-2C72-E1F7-37B39E6B8448}"/>
              </a:ext>
            </a:extLst>
          </p:cNvPr>
          <p:cNvSpPr>
            <a:spLocks noGrp="1"/>
          </p:cNvSpPr>
          <p:nvPr>
            <p:ph type="sldNum" sz="quarter" idx="12"/>
          </p:nvPr>
        </p:nvSpPr>
        <p:spPr/>
        <p:txBody>
          <a:bodyPr/>
          <a:lstStyle/>
          <a:p>
            <a:fld id="{FC290090-1014-4480-8386-09FA580C3A28}" type="slidenum">
              <a:rPr lang="en-US" smtClean="0"/>
              <a:t>‹#›</a:t>
            </a:fld>
            <a:endParaRPr lang="en-US"/>
          </a:p>
        </p:txBody>
      </p:sp>
    </p:spTree>
    <p:extLst>
      <p:ext uri="{BB962C8B-B14F-4D97-AF65-F5344CB8AC3E}">
        <p14:creationId xmlns:p14="http://schemas.microsoft.com/office/powerpoint/2010/main" val="4033101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FAC1-7E4B-AE00-E641-EC10F0D1CC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A68D97A-A7CC-6E02-8D6F-BA1635BD772A}"/>
              </a:ext>
            </a:extLst>
          </p:cNvPr>
          <p:cNvSpPr>
            <a:spLocks noGrp="1"/>
          </p:cNvSpPr>
          <p:nvPr>
            <p:ph type="dt" sz="half" idx="10"/>
          </p:nvPr>
        </p:nvSpPr>
        <p:spPr/>
        <p:txBody>
          <a:bodyPr/>
          <a:lstStyle/>
          <a:p>
            <a:fld id="{0FDD08BC-0F95-406B-BB81-E7B22DDD65B6}" type="datetimeFigureOut">
              <a:rPr lang="en-US" smtClean="0"/>
              <a:t>10/9/2025</a:t>
            </a:fld>
            <a:endParaRPr lang="en-US"/>
          </a:p>
        </p:txBody>
      </p:sp>
      <p:sp>
        <p:nvSpPr>
          <p:cNvPr id="4" name="Footer Placeholder 3">
            <a:extLst>
              <a:ext uri="{FF2B5EF4-FFF2-40B4-BE49-F238E27FC236}">
                <a16:creationId xmlns:a16="http://schemas.microsoft.com/office/drawing/2014/main" id="{AD2821BD-DAD8-CEAD-69B8-560AF502BA7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B03782A-FE1F-CCA0-8045-490DF0C28550}"/>
              </a:ext>
            </a:extLst>
          </p:cNvPr>
          <p:cNvSpPr>
            <a:spLocks noGrp="1"/>
          </p:cNvSpPr>
          <p:nvPr>
            <p:ph type="sldNum" sz="quarter" idx="12"/>
          </p:nvPr>
        </p:nvSpPr>
        <p:spPr/>
        <p:txBody>
          <a:bodyPr/>
          <a:lstStyle/>
          <a:p>
            <a:fld id="{FC290090-1014-4480-8386-09FA580C3A28}" type="slidenum">
              <a:rPr lang="en-US" smtClean="0"/>
              <a:t>‹#›</a:t>
            </a:fld>
            <a:endParaRPr lang="en-US"/>
          </a:p>
        </p:txBody>
      </p:sp>
    </p:spTree>
    <p:extLst>
      <p:ext uri="{BB962C8B-B14F-4D97-AF65-F5344CB8AC3E}">
        <p14:creationId xmlns:p14="http://schemas.microsoft.com/office/powerpoint/2010/main" val="7311922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94CE2D1-865E-CF73-BC08-678F0D402F6E}"/>
              </a:ext>
            </a:extLst>
          </p:cNvPr>
          <p:cNvSpPr>
            <a:spLocks noGrp="1"/>
          </p:cNvSpPr>
          <p:nvPr>
            <p:ph type="dt" sz="half" idx="10"/>
          </p:nvPr>
        </p:nvSpPr>
        <p:spPr/>
        <p:txBody>
          <a:bodyPr/>
          <a:lstStyle/>
          <a:p>
            <a:fld id="{0FDD08BC-0F95-406B-BB81-E7B22DDD65B6}" type="datetimeFigureOut">
              <a:rPr lang="en-US" smtClean="0"/>
              <a:t>10/9/2025</a:t>
            </a:fld>
            <a:endParaRPr lang="en-US"/>
          </a:p>
        </p:txBody>
      </p:sp>
      <p:sp>
        <p:nvSpPr>
          <p:cNvPr id="3" name="Footer Placeholder 2">
            <a:extLst>
              <a:ext uri="{FF2B5EF4-FFF2-40B4-BE49-F238E27FC236}">
                <a16:creationId xmlns:a16="http://schemas.microsoft.com/office/drawing/2014/main" id="{B361A088-490D-9116-2846-D2397A3CCA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D3055D-9087-BC90-9EAF-BF00428E1ADD}"/>
              </a:ext>
            </a:extLst>
          </p:cNvPr>
          <p:cNvSpPr>
            <a:spLocks noGrp="1"/>
          </p:cNvSpPr>
          <p:nvPr>
            <p:ph type="sldNum" sz="quarter" idx="12"/>
          </p:nvPr>
        </p:nvSpPr>
        <p:spPr/>
        <p:txBody>
          <a:bodyPr/>
          <a:lstStyle/>
          <a:p>
            <a:fld id="{FC290090-1014-4480-8386-09FA580C3A28}" type="slidenum">
              <a:rPr lang="en-US" smtClean="0"/>
              <a:t>‹#›</a:t>
            </a:fld>
            <a:endParaRPr lang="en-US"/>
          </a:p>
        </p:txBody>
      </p:sp>
    </p:spTree>
    <p:extLst>
      <p:ext uri="{BB962C8B-B14F-4D97-AF65-F5344CB8AC3E}">
        <p14:creationId xmlns:p14="http://schemas.microsoft.com/office/powerpoint/2010/main" val="653539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2DE21-3963-1472-0A23-97B618AE40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4BF3D98-0D01-F5B3-FC05-EF8D5FFA7B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6984CC8-0761-EC56-3425-1B7FE9072C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EA9679-AA2D-88E8-DD1C-4269455A699F}"/>
              </a:ext>
            </a:extLst>
          </p:cNvPr>
          <p:cNvSpPr>
            <a:spLocks noGrp="1"/>
          </p:cNvSpPr>
          <p:nvPr>
            <p:ph type="dt" sz="half" idx="10"/>
          </p:nvPr>
        </p:nvSpPr>
        <p:spPr/>
        <p:txBody>
          <a:bodyPr/>
          <a:lstStyle/>
          <a:p>
            <a:fld id="{0FDD08BC-0F95-406B-BB81-E7B22DDD65B6}" type="datetimeFigureOut">
              <a:rPr lang="en-US" smtClean="0"/>
              <a:t>10/9/2025</a:t>
            </a:fld>
            <a:endParaRPr lang="en-US"/>
          </a:p>
        </p:txBody>
      </p:sp>
      <p:sp>
        <p:nvSpPr>
          <p:cNvPr id="6" name="Footer Placeholder 5">
            <a:extLst>
              <a:ext uri="{FF2B5EF4-FFF2-40B4-BE49-F238E27FC236}">
                <a16:creationId xmlns:a16="http://schemas.microsoft.com/office/drawing/2014/main" id="{A78326B5-183C-9D89-7326-600C98A0F1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FC7FC5-E806-CBC5-331C-FDEF79E1BF74}"/>
              </a:ext>
            </a:extLst>
          </p:cNvPr>
          <p:cNvSpPr>
            <a:spLocks noGrp="1"/>
          </p:cNvSpPr>
          <p:nvPr>
            <p:ph type="sldNum" sz="quarter" idx="12"/>
          </p:nvPr>
        </p:nvSpPr>
        <p:spPr/>
        <p:txBody>
          <a:bodyPr/>
          <a:lstStyle/>
          <a:p>
            <a:fld id="{FC290090-1014-4480-8386-09FA580C3A28}" type="slidenum">
              <a:rPr lang="en-US" smtClean="0"/>
              <a:t>‹#›</a:t>
            </a:fld>
            <a:endParaRPr lang="en-US"/>
          </a:p>
        </p:txBody>
      </p:sp>
    </p:spTree>
    <p:extLst>
      <p:ext uri="{BB962C8B-B14F-4D97-AF65-F5344CB8AC3E}">
        <p14:creationId xmlns:p14="http://schemas.microsoft.com/office/powerpoint/2010/main" val="2232043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0973A-387B-11E8-4B82-3774B1F369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75C38EC-2BEB-131F-91D4-84AF12D4DE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D19043F-4194-29A7-F383-0BFB6EEF3B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A623AE-DEA3-7965-6994-1658E3FEC16B}"/>
              </a:ext>
            </a:extLst>
          </p:cNvPr>
          <p:cNvSpPr>
            <a:spLocks noGrp="1"/>
          </p:cNvSpPr>
          <p:nvPr>
            <p:ph type="dt" sz="half" idx="10"/>
          </p:nvPr>
        </p:nvSpPr>
        <p:spPr/>
        <p:txBody>
          <a:bodyPr/>
          <a:lstStyle/>
          <a:p>
            <a:fld id="{0FDD08BC-0F95-406B-BB81-E7B22DDD65B6}" type="datetimeFigureOut">
              <a:rPr lang="en-US" smtClean="0"/>
              <a:t>10/9/2025</a:t>
            </a:fld>
            <a:endParaRPr lang="en-US"/>
          </a:p>
        </p:txBody>
      </p:sp>
      <p:sp>
        <p:nvSpPr>
          <p:cNvPr id="6" name="Footer Placeholder 5">
            <a:extLst>
              <a:ext uri="{FF2B5EF4-FFF2-40B4-BE49-F238E27FC236}">
                <a16:creationId xmlns:a16="http://schemas.microsoft.com/office/drawing/2014/main" id="{A811F732-695A-8BA8-07E8-2F57A2098D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A111A2-16C0-A47F-9921-E4B74EA42119}"/>
              </a:ext>
            </a:extLst>
          </p:cNvPr>
          <p:cNvSpPr>
            <a:spLocks noGrp="1"/>
          </p:cNvSpPr>
          <p:nvPr>
            <p:ph type="sldNum" sz="quarter" idx="12"/>
          </p:nvPr>
        </p:nvSpPr>
        <p:spPr/>
        <p:txBody>
          <a:bodyPr/>
          <a:lstStyle/>
          <a:p>
            <a:fld id="{FC290090-1014-4480-8386-09FA580C3A28}" type="slidenum">
              <a:rPr lang="en-US" smtClean="0"/>
              <a:t>‹#›</a:t>
            </a:fld>
            <a:endParaRPr lang="en-US"/>
          </a:p>
        </p:txBody>
      </p:sp>
    </p:spTree>
    <p:extLst>
      <p:ext uri="{BB962C8B-B14F-4D97-AF65-F5344CB8AC3E}">
        <p14:creationId xmlns:p14="http://schemas.microsoft.com/office/powerpoint/2010/main" val="1881465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A328B2-BD83-0971-239E-C2E9197A22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5B67B58-071B-C3CE-7D89-0F126E00F0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DD9212-B5C0-0B90-E67A-E6FEBB8002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FDD08BC-0F95-406B-BB81-E7B22DDD65B6}" type="datetimeFigureOut">
              <a:rPr lang="en-US" smtClean="0"/>
              <a:t>10/9/2025</a:t>
            </a:fld>
            <a:endParaRPr lang="en-US"/>
          </a:p>
        </p:txBody>
      </p:sp>
      <p:sp>
        <p:nvSpPr>
          <p:cNvPr id="5" name="Footer Placeholder 4">
            <a:extLst>
              <a:ext uri="{FF2B5EF4-FFF2-40B4-BE49-F238E27FC236}">
                <a16:creationId xmlns:a16="http://schemas.microsoft.com/office/drawing/2014/main" id="{A3646C3A-08B1-3A1A-BEAA-589CFEF5A4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6FC8EAA-CD12-7118-4F47-E923283FB5B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C290090-1014-4480-8386-09FA580C3A28}" type="slidenum">
              <a:rPr lang="en-US" smtClean="0"/>
              <a:t>‹#›</a:t>
            </a:fld>
            <a:endParaRPr lang="en-US"/>
          </a:p>
        </p:txBody>
      </p:sp>
    </p:spTree>
    <p:extLst>
      <p:ext uri="{BB962C8B-B14F-4D97-AF65-F5344CB8AC3E}">
        <p14:creationId xmlns:p14="http://schemas.microsoft.com/office/powerpoint/2010/main" val="33038431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F757F31-9735-0837-8FAF-FA4BB38AEA8B}"/>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diagram of a beach and land&#10;&#10;AI-generated content may be incorrect.">
            <a:extLst>
              <a:ext uri="{FF2B5EF4-FFF2-40B4-BE49-F238E27FC236}">
                <a16:creationId xmlns:a16="http://schemas.microsoft.com/office/drawing/2014/main" id="{AAC35599-D43D-6122-028B-201776A03500}"/>
              </a:ext>
            </a:extLst>
          </p:cNvPr>
          <p:cNvPicPr>
            <a:picLocks noChangeAspect="1"/>
          </p:cNvPicPr>
          <p:nvPr/>
        </p:nvPicPr>
        <p:blipFill>
          <a:blip r:embed="rId3">
            <a:extLst>
              <a:ext uri="{28A0092B-C50C-407E-A947-70E740481C1C}">
                <a14:useLocalDpi xmlns:a14="http://schemas.microsoft.com/office/drawing/2010/main" val="0"/>
              </a:ext>
            </a:extLst>
          </a:blip>
          <a:srcRect b="3452"/>
          <a:stretch>
            <a:fillRect/>
          </a:stretch>
        </p:blipFill>
        <p:spPr>
          <a:xfrm>
            <a:off x="20" y="1282"/>
            <a:ext cx="12191980" cy="6856718"/>
          </a:xfrm>
          <a:prstGeom prst="rect">
            <a:avLst/>
          </a:prstGeom>
        </p:spPr>
      </p:pic>
    </p:spTree>
    <p:extLst>
      <p:ext uri="{BB962C8B-B14F-4D97-AF65-F5344CB8AC3E}">
        <p14:creationId xmlns:p14="http://schemas.microsoft.com/office/powerpoint/2010/main" val="1034428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1AA72F6F-2579-D3DB-0FD7-A9A03478EB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2535" y="643466"/>
            <a:ext cx="3286929" cy="5571067"/>
          </a:xfrm>
          <a:prstGeom prst="rect">
            <a:avLst/>
          </a:prstGeom>
        </p:spPr>
      </p:pic>
    </p:spTree>
    <p:extLst>
      <p:ext uri="{BB962C8B-B14F-4D97-AF65-F5344CB8AC3E}">
        <p14:creationId xmlns:p14="http://schemas.microsoft.com/office/powerpoint/2010/main" val="16196108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07A881-FCC4-C1D6-C672-9A73F1A544F5}"/>
            </a:ext>
          </a:extLst>
        </p:cNvPr>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9B241638-5769-20FC-EE65-7358BCCE1F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0747" y="0"/>
            <a:ext cx="4050506" cy="6858000"/>
          </a:xfrm>
          <a:prstGeom prst="rect">
            <a:avLst/>
          </a:prstGeom>
        </p:spPr>
      </p:pic>
    </p:spTree>
    <p:extLst>
      <p:ext uri="{BB962C8B-B14F-4D97-AF65-F5344CB8AC3E}">
        <p14:creationId xmlns:p14="http://schemas.microsoft.com/office/powerpoint/2010/main" val="4177205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0EB0DF6-024C-56C2-7E88-8EE2FA34A61E}"/>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10" name="Freeform: Shape 9">
            <a:extLst>
              <a:ext uri="{FF2B5EF4-FFF2-40B4-BE49-F238E27FC236}">
                <a16:creationId xmlns:a16="http://schemas.microsoft.com/office/drawing/2014/main" id="{072DC3EE-C469-49E0-A83D-CA3BE525C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644774" y="0"/>
            <a:ext cx="9547224" cy="6858000"/>
          </a:xfrm>
          <a:custGeom>
            <a:avLst/>
            <a:gdLst>
              <a:gd name="connsiteX0" fmla="*/ 7924201 w 9547224"/>
              <a:gd name="connsiteY0" fmla="*/ 0 h 6858000"/>
              <a:gd name="connsiteX1" fmla="*/ 6830968 w 9547224"/>
              <a:gd name="connsiteY1" fmla="*/ 0 h 6858000"/>
              <a:gd name="connsiteX2" fmla="*/ 6514769 w 9547224"/>
              <a:gd name="connsiteY2" fmla="*/ 0 h 6858000"/>
              <a:gd name="connsiteX3" fmla="*/ 6050802 w 9547224"/>
              <a:gd name="connsiteY3" fmla="*/ 0 h 6858000"/>
              <a:gd name="connsiteX4" fmla="*/ 4341273 w 9547224"/>
              <a:gd name="connsiteY4" fmla="*/ 0 h 6858000"/>
              <a:gd name="connsiteX5" fmla="*/ 0 w 9547224"/>
              <a:gd name="connsiteY5" fmla="*/ 0 h 6858000"/>
              <a:gd name="connsiteX6" fmla="*/ 0 w 9547224"/>
              <a:gd name="connsiteY6" fmla="*/ 6858000 h 6858000"/>
              <a:gd name="connsiteX7" fmla="*/ 4341273 w 9547224"/>
              <a:gd name="connsiteY7" fmla="*/ 6858000 h 6858000"/>
              <a:gd name="connsiteX8" fmla="*/ 6050802 w 9547224"/>
              <a:gd name="connsiteY8" fmla="*/ 6858000 h 6858000"/>
              <a:gd name="connsiteX9" fmla="*/ 6514769 w 9547224"/>
              <a:gd name="connsiteY9" fmla="*/ 6858000 h 6858000"/>
              <a:gd name="connsiteX10" fmla="*/ 6830968 w 9547224"/>
              <a:gd name="connsiteY10" fmla="*/ 6858000 h 6858000"/>
              <a:gd name="connsiteX11" fmla="*/ 7044470 w 9547224"/>
              <a:gd name="connsiteY11" fmla="*/ 6858000 h 6858000"/>
              <a:gd name="connsiteX12" fmla="*/ 7156226 w 9547224"/>
              <a:gd name="connsiteY12" fmla="*/ 6780599 h 6858000"/>
              <a:gd name="connsiteX13" fmla="*/ 7672874 w 9547224"/>
              <a:gd name="connsiteY13" fmla="*/ 6374814 h 6858000"/>
              <a:gd name="connsiteX14" fmla="*/ 9547224 w 9547224"/>
              <a:gd name="connsiteY14" fmla="*/ 3621656 h 6858000"/>
              <a:gd name="connsiteX15" fmla="*/ 7946325 w 9547224"/>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47224" h="6858000">
                <a:moveTo>
                  <a:pt x="7924201" y="0"/>
                </a:moveTo>
                <a:lnTo>
                  <a:pt x="6830968" y="0"/>
                </a:lnTo>
                <a:lnTo>
                  <a:pt x="6514769" y="0"/>
                </a:lnTo>
                <a:lnTo>
                  <a:pt x="6050802" y="0"/>
                </a:lnTo>
                <a:lnTo>
                  <a:pt x="4341273" y="0"/>
                </a:lnTo>
                <a:lnTo>
                  <a:pt x="0" y="0"/>
                </a:lnTo>
                <a:lnTo>
                  <a:pt x="0" y="6858000"/>
                </a:lnTo>
                <a:lnTo>
                  <a:pt x="4341273" y="6858000"/>
                </a:lnTo>
                <a:lnTo>
                  <a:pt x="6050802" y="6858000"/>
                </a:lnTo>
                <a:lnTo>
                  <a:pt x="6514769" y="6858000"/>
                </a:lnTo>
                <a:lnTo>
                  <a:pt x="6830968" y="6858000"/>
                </a:lnTo>
                <a:lnTo>
                  <a:pt x="7044470" y="6858000"/>
                </a:lnTo>
                <a:lnTo>
                  <a:pt x="7156226" y="6780599"/>
                </a:lnTo>
                <a:cubicBezTo>
                  <a:pt x="7330044" y="6653108"/>
                  <a:pt x="7500671" y="6515397"/>
                  <a:pt x="7672874" y="6374814"/>
                </a:cubicBezTo>
                <a:cubicBezTo>
                  <a:pt x="8618499" y="5602839"/>
                  <a:pt x="9547224" y="4969131"/>
                  <a:pt x="9547224" y="3621656"/>
                </a:cubicBezTo>
                <a:cubicBezTo>
                  <a:pt x="9547224" y="2093192"/>
                  <a:pt x="8973488" y="754641"/>
                  <a:pt x="7946325" y="14997"/>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Shape 11">
            <a:extLst>
              <a:ext uri="{FF2B5EF4-FFF2-40B4-BE49-F238E27FC236}">
                <a16:creationId xmlns:a16="http://schemas.microsoft.com/office/drawing/2014/main" id="{8DBEAE55-3EA1-41D7-A212-5F7D8986C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21220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CFC5F0E7-644F-4101-BE72-12825CF537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17551"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3" name="Picture 2" descr="A blue background with white writing&#10;&#10;AI-generated content may be incorrect.">
            <a:extLst>
              <a:ext uri="{FF2B5EF4-FFF2-40B4-BE49-F238E27FC236}">
                <a16:creationId xmlns:a16="http://schemas.microsoft.com/office/drawing/2014/main" id="{B2C73611-955F-40FF-5D82-AC730CFC9D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14801" y="2371810"/>
            <a:ext cx="7111999" cy="2080259"/>
          </a:xfrm>
          <a:prstGeom prst="rect">
            <a:avLst/>
          </a:prstGeom>
        </p:spPr>
      </p:pic>
    </p:spTree>
    <p:extLst>
      <p:ext uri="{BB962C8B-B14F-4D97-AF65-F5344CB8AC3E}">
        <p14:creationId xmlns:p14="http://schemas.microsoft.com/office/powerpoint/2010/main" val="1718348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66A64A-5661-A86D-1865-9D45647370A6}"/>
            </a:ext>
          </a:extLst>
        </p:cNvPr>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23846EC1-C976-3D97-1A82-ED8D6902826D}"/>
              </a:ext>
            </a:extLst>
          </p:cNvPr>
          <p:cNvGraphicFramePr>
            <a:graphicFrameLocks noChangeAspect="1"/>
          </p:cNvGraphicFramePr>
          <p:nvPr>
            <p:extLst>
              <p:ext uri="{D42A27DB-BD31-4B8C-83A1-F6EECF244321}">
                <p14:modId xmlns:p14="http://schemas.microsoft.com/office/powerpoint/2010/main" val="2957273186"/>
              </p:ext>
            </p:extLst>
          </p:nvPr>
        </p:nvGraphicFramePr>
        <p:xfrm>
          <a:off x="4760913" y="719138"/>
          <a:ext cx="2668587" cy="5418137"/>
        </p:xfrm>
        <a:graphic>
          <a:graphicData uri="http://schemas.openxmlformats.org/presentationml/2006/ole">
            <mc:AlternateContent xmlns:mc="http://schemas.openxmlformats.org/markup-compatibility/2006">
              <mc:Choice xmlns:v="urn:schemas-microsoft-com:vml" Requires="v">
                <p:oleObj name="Worksheet" r:id="rId3" imgW="13201750" imgH="26803217" progId="Excel.Sheet.12">
                  <p:embed/>
                </p:oleObj>
              </mc:Choice>
              <mc:Fallback>
                <p:oleObj name="Worksheet" r:id="rId3" imgW="13201750" imgH="26803217" progId="Excel.Sheet.12">
                  <p:embed/>
                  <p:pic>
                    <p:nvPicPr>
                      <p:cNvPr id="0" name=""/>
                      <p:cNvPicPr/>
                      <p:nvPr/>
                    </p:nvPicPr>
                    <p:blipFill>
                      <a:blip r:embed="rId4"/>
                      <a:stretch>
                        <a:fillRect/>
                      </a:stretch>
                    </p:blipFill>
                    <p:spPr>
                      <a:xfrm>
                        <a:off x="4760913" y="719138"/>
                        <a:ext cx="2668587" cy="5418137"/>
                      </a:xfrm>
                      <a:prstGeom prst="rect">
                        <a:avLst/>
                      </a:prstGeom>
                    </p:spPr>
                  </p:pic>
                </p:oleObj>
              </mc:Fallback>
            </mc:AlternateContent>
          </a:graphicData>
        </a:graphic>
      </p:graphicFrame>
    </p:spTree>
    <p:extLst>
      <p:ext uri="{BB962C8B-B14F-4D97-AF65-F5344CB8AC3E}">
        <p14:creationId xmlns:p14="http://schemas.microsoft.com/office/powerpoint/2010/main" val="18587059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37</TotalTime>
  <Words>248</Words>
  <Application>Microsoft Office PowerPoint</Application>
  <PresentationFormat>Widescreen</PresentationFormat>
  <Paragraphs>10</Paragraphs>
  <Slides>5</Slides>
  <Notes>5</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5</vt:i4>
      </vt:variant>
    </vt:vector>
  </HeadingPairs>
  <TitlesOfParts>
    <vt:vector size="11" baseType="lpstr">
      <vt:lpstr>Meiryo</vt:lpstr>
      <vt:lpstr>Aptos</vt:lpstr>
      <vt:lpstr>Aptos Display</vt:lpstr>
      <vt:lpstr>Arial</vt:lpstr>
      <vt:lpstr>Office Theme</vt:lpstr>
      <vt:lpstr>Microsoft Excel Worksheet</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Allal Amrani</dc:creator>
  <cp:lastModifiedBy>Allal Amrani</cp:lastModifiedBy>
  <cp:revision>7</cp:revision>
  <dcterms:created xsi:type="dcterms:W3CDTF">2025-10-09T15:13:37Z</dcterms:created>
  <dcterms:modified xsi:type="dcterms:W3CDTF">2025-10-09T15:51:08Z</dcterms:modified>
</cp:coreProperties>
</file>

<file path=docProps/thumbnail.jpeg>
</file>